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9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73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Explore India: Heritage Preservation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17451"/>
            <a:ext cx="7556421" cy="1394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digital platform preserving &amp; promoting Indian heritage.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Team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supe_slayers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1" y="4812149"/>
            <a:ext cx="6967458" cy="74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Team Members Names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Srakshin Chityala, Jashwanth Mareddy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5183141"/>
            <a:ext cx="7556421" cy="741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Domain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Creative tech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College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GRIET.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3A710-9EC7-5264-79C7-1D861A2F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0" y="1"/>
            <a:ext cx="714375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Thanks for Exploring with Us!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hope you have enjoyed discovering India's rich heritage.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Visit again for new features and cultural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Technological Advancements: Frontend &amp; Backend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Discover the cutting-edge technologies powering our platform. From frontend design with HTML, CSS, JS, Nodejs and React to backend development using Flask, Python, and APIs, we ensure a seamless and innovative user experience.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85E59D-DC18-66A7-EC32-A590D7EE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578" y="-2620"/>
            <a:ext cx="5971821" cy="82322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0482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Challenge: Explore India's Rich Heritage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to help foreigners explore India's heritage interactively and in a creative way?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51284"/>
            <a:ext cx="6244709" cy="24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Learn about culture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 travel easily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63955"/>
            <a:ext cx="6244709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Shop for crafts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83200"/>
            <a:ext cx="6244709" cy="1512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 in languages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Street views of popular places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Traditional events popup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07B429-6FE5-7FF5-694E-30016ED4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757" y="7636934"/>
            <a:ext cx="1783644" cy="5926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545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Solution: A Responsive Heritage Website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673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9098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867382"/>
            <a:ext cx="3284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Heritage-themed design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793790" y="4114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157305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map</a:t>
            </a:r>
            <a:endParaRPr lang="en-US" sz="2200" dirty="0"/>
          </a:p>
        </p:txBody>
      </p:sp>
      <p:sp>
        <p:nvSpPr>
          <p:cNvPr id="10" name="Shape 5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404723"/>
            <a:ext cx="340162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Itinerary generator</a:t>
            </a:r>
            <a:endParaRPr lang="en-US" sz="2200" dirty="0"/>
          </a:p>
        </p:txBody>
      </p:sp>
      <p:sp>
        <p:nvSpPr>
          <p:cNvPr id="13" name="Shape 7"/>
          <p:cNvSpPr/>
          <p:nvPr/>
        </p:nvSpPr>
        <p:spPr>
          <a:xfrm>
            <a:off x="793790" y="66096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652141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30906" y="6609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Online shop</a:t>
            </a:r>
            <a:endParaRPr lang="en-US" sz="2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7606E3-4BA8-8575-40A7-957D200E0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1067" y="27421"/>
            <a:ext cx="7009333" cy="3776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EC202D-210B-1581-3852-8149C1621C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067" y="4114800"/>
            <a:ext cx="700933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1638" y="3144560"/>
            <a:ext cx="912709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 Stack for a Seamless Experience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4134207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157" y="409813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3157" y="4544020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React, HTML, CSS, JavaScript, 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5528548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157" y="549247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43157" y="5938361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Flask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8" y="6922889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157" y="688681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APIs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43157" y="7332702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Gemini, </a:t>
            </a:r>
            <a:r>
              <a:rPr lang="en-US" sz="160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Olomo</a:t>
            </a: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OpenAI, </a:t>
            </a:r>
            <a:r>
              <a:rPr lang="en-US" sz="160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gTTS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C5A11F-58CA-D517-7023-0E6BE5F4C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3020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FB912B-CBCF-9187-28DE-2463B9098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6757" y="7636934"/>
            <a:ext cx="1783644" cy="5926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8561"/>
            <a:ext cx="5769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Website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Explore Page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Clickable states, places, culture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Shopping Page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Dresses, jewelry, state filters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Chatbot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Gemini-powered culture guide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Itinerary Gen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Personalized plans, budget based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8FB875-95F9-90A6-B0B4-D84BE1B3F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6888" y="-28318"/>
            <a:ext cx="7913511" cy="40522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E538B8-7714-A232-81D0-00E84BCCD8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888" y="4205670"/>
            <a:ext cx="7913510" cy="40239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493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Design Highlights: Elegant &amp; Animated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07043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1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Indian colors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057055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291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Circular nav bar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107067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Animated transitions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6157079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391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Clean CSS</a:t>
            </a: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51ECA0-7537-8472-755A-ED1A4869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0" y="254042"/>
            <a:ext cx="5486400" cy="7152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CD5F30-0257-A479-0474-0FF4DC0BB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757" y="7636934"/>
            <a:ext cx="1783644" cy="592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954"/>
            <a:ext cx="92111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</a:rPr>
              <a:t>Free Software’s Used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93790" y="2099733"/>
            <a:ext cx="3721766" cy="5463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5B5F71"/>
                </a:solidFill>
                <a:latin typeface="Instrument Sans Semi Bold" pitchFamily="34" charset="0"/>
              </a:rPr>
              <a:t>Github</a:t>
            </a:r>
            <a:endParaRPr lang="en-US" sz="3200" dirty="0">
              <a:solidFill>
                <a:srgbClr val="5B5F71"/>
              </a:solidFill>
              <a:latin typeface="Instrument Sans Semi Bold" pitchFamily="34" charset="0"/>
            </a:endParaRP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B5F71"/>
              </a:solidFill>
              <a:latin typeface="Instrument Sans Semi Bold" pitchFamily="34" charset="0"/>
            </a:endParaRP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B5F71"/>
                </a:solidFill>
                <a:latin typeface="Instrument Sans Semi Bold" pitchFamily="34" charset="0"/>
              </a:rPr>
              <a:t>Gemini 1.5 flash</a:t>
            </a: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B5F71"/>
              </a:solidFill>
              <a:latin typeface="Instrument Sans Semi Bold" pitchFamily="34" charset="0"/>
            </a:endParaRP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B5F71"/>
                </a:solidFill>
                <a:latin typeface="Instrument Sans Semi Bold" pitchFamily="34" charset="0"/>
              </a:rPr>
              <a:t>Gemini pro</a:t>
            </a: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B5F71"/>
              </a:solidFill>
              <a:latin typeface="Instrument Sans Semi Bold" pitchFamily="34" charset="0"/>
            </a:endParaRP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5B5F71"/>
                </a:solidFill>
                <a:latin typeface="Instrument Sans Semi Bold" pitchFamily="34" charset="0"/>
              </a:rPr>
              <a:t>Ollama</a:t>
            </a:r>
            <a:endParaRPr lang="en-US" sz="3200" dirty="0">
              <a:solidFill>
                <a:srgbClr val="5B5F71"/>
              </a:solidFill>
              <a:latin typeface="Instrument Sans Semi Bold" pitchFamily="34" charset="0"/>
            </a:endParaRP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B5F71"/>
              </a:solidFill>
              <a:latin typeface="Instrument Sans Semi Bold" pitchFamily="34" charset="0"/>
            </a:endParaRP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B5F71"/>
                </a:solidFill>
                <a:latin typeface="Instrument Sans Semi Bold" pitchFamily="34" charset="0"/>
              </a:rPr>
              <a:t>Bootstrap</a:t>
            </a: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B5F71"/>
              </a:solidFill>
              <a:latin typeface="Instrument Sans Semi Bold" pitchFamily="34" charset="0"/>
            </a:endParaRP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5B5F71"/>
                </a:solidFill>
                <a:latin typeface="Instrument Sans Semi Bold" pitchFamily="34" charset="0"/>
              </a:rPr>
              <a:t>Unsplash</a:t>
            </a:r>
            <a:endParaRPr lang="en-US" sz="3200" dirty="0">
              <a:solidFill>
                <a:srgbClr val="5B5F71"/>
              </a:solidFill>
              <a:latin typeface="Instrument Sans Semi Bold" pitchFamily="34" charset="0"/>
            </a:endParaRP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B5F71"/>
              </a:solidFill>
              <a:latin typeface="Instrument Sans Semi Bold" pitchFamily="34" charset="0"/>
            </a:endParaRP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B5F71"/>
                </a:solidFill>
                <a:latin typeface="Instrument Sans Semi Bold" pitchFamily="34" charset="0"/>
              </a:rPr>
              <a:t>GTTs</a:t>
            </a: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B5F71"/>
              </a:solidFill>
              <a:latin typeface="Instrument Sans Semi Bold" pitchFamily="34" charset="0"/>
            </a:endParaRP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B5F71"/>
                </a:solidFill>
                <a:latin typeface="Instrument Sans Semi Bold" pitchFamily="34" charset="0"/>
              </a:rPr>
              <a:t>FDFP</a:t>
            </a:r>
          </a:p>
          <a:p>
            <a:pPr marL="457200" indent="-457200" algn="l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E58268-2605-DE10-D791-822DD602F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83" y="990133"/>
            <a:ext cx="2857500" cy="1600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D88A7B-DC5E-D6F4-41CA-69950E15D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8" y="1126343"/>
            <a:ext cx="2614508" cy="1304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EFC3A2-17AA-B7B2-C4BC-09BC3E04F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570" y="3076337"/>
            <a:ext cx="2143125" cy="21431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029143-A991-1A00-7912-16261A76B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7939" y="3284298"/>
            <a:ext cx="2143125" cy="17272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A67493-72D5-B34B-0FA3-AE9B23289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307" y="5763331"/>
            <a:ext cx="2533650" cy="1800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B81A86-888B-38A8-0ADA-7A7756657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3631" y="5420431"/>
            <a:ext cx="2143125" cy="2143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8A78E6-653D-78B0-3D1E-9F55ACB71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46757" y="7636934"/>
            <a:ext cx="1783644" cy="5926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786068"/>
            <a:ext cx="6616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Innovation &amp; Uniqueness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13266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</a:rPr>
              <a:t>Street viewer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Visiting virtually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737" y="515528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Speech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22 Indian languages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46795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Chatbot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Easy Exploration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737" y="6467951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</a:rPr>
              <a:t>Bharat yatra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Personalized 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CC71C19-DA4D-EBE5-9EF7-41F88D0C7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6757" y="7636934"/>
            <a:ext cx="1783644" cy="5926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25B7BE-1E06-86FF-BDA8-DEFAEF35C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-32861"/>
            <a:ext cx="14630401" cy="38189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282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Instrument Sans Medium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mareddy jasmitha</cp:lastModifiedBy>
  <cp:revision>5</cp:revision>
  <dcterms:created xsi:type="dcterms:W3CDTF">2025-04-09T12:39:40Z</dcterms:created>
  <dcterms:modified xsi:type="dcterms:W3CDTF">2025-04-12T07:42:55Z</dcterms:modified>
</cp:coreProperties>
</file>